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0808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2" autoAdjust="0"/>
    <p:restoredTop sz="94660"/>
  </p:normalViewPr>
  <p:slideViewPr>
    <p:cSldViewPr>
      <p:cViewPr varScale="1">
        <p:scale>
          <a:sx n="70" d="100"/>
          <a:sy n="7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BE0C-F916-41D6-A1C4-C4E176C370EF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F50F-15C0-4429-947D-1A2F9E462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BE0C-F916-41D6-A1C4-C4E176C370EF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F50F-15C0-4429-947D-1A2F9E462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BE0C-F916-41D6-A1C4-C4E176C370EF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F50F-15C0-4429-947D-1A2F9E462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BE0C-F916-41D6-A1C4-C4E176C370EF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F50F-15C0-4429-947D-1A2F9E462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BE0C-F916-41D6-A1C4-C4E176C370EF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F50F-15C0-4429-947D-1A2F9E462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BE0C-F916-41D6-A1C4-C4E176C370EF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F50F-15C0-4429-947D-1A2F9E462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BE0C-F916-41D6-A1C4-C4E176C370EF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F50F-15C0-4429-947D-1A2F9E462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BE0C-F916-41D6-A1C4-C4E176C370EF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F50F-15C0-4429-947D-1A2F9E462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BE0C-F916-41D6-A1C4-C4E176C370EF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F50F-15C0-4429-947D-1A2F9E462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BE0C-F916-41D6-A1C4-C4E176C370EF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F50F-15C0-4429-947D-1A2F9E462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BE0C-F916-41D6-A1C4-C4E176C370EF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F50F-15C0-4429-947D-1A2F9E462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3BE0C-F916-41D6-A1C4-C4E176C370EF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5F50F-15C0-4429-947D-1A2F9E462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8.xml"/><Relationship Id="rId1" Type="http://schemas.openxmlformats.org/officeDocument/2006/relationships/audio" Target="file:///C:\Documents%20and%20Settings\All%20Users\&#1044;&#1086;&#1082;&#1091;&#1084;&#1077;&#1085;&#1090;&#1099;\&#1041;&#1077;&#1088;&#1077;&#1079;&#1086;&#1074;&#1089;&#1082;&#1072;&#1103;%20&#1070;&#1083;&#1080;&#1103;,%209&#1073;%20&#1082;&#1083;&#1072;&#1089;&#1089;\027%20Endigo%20-%20Werewolf.mp3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928802"/>
            <a:ext cx="9001156" cy="2286015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  <a:latin typeface="Monotype Corsiva" pitchFamily="66" charset="0"/>
              </a:rPr>
              <a:t>Валентина </a:t>
            </a:r>
            <a:r>
              <a:rPr lang="ru-RU" sz="5400" b="1" dirty="0" err="1" smtClean="0">
                <a:solidFill>
                  <a:schemeClr val="bg1"/>
                </a:solidFill>
                <a:latin typeface="Monotype Corsiva" pitchFamily="66" charset="0"/>
              </a:rPr>
              <a:t>Дубинко</a:t>
            </a:r>
            <a:r>
              <a:rPr lang="ru-RU" sz="5400" b="1" dirty="0" smtClean="0">
                <a:solidFill>
                  <a:schemeClr val="bg1"/>
                </a:solidFill>
                <a:latin typeface="Monotype Corsiva" pitchFamily="66" charset="0"/>
              </a:rPr>
              <a:t> – почётный выпускник нашей школы </a:t>
            </a:r>
            <a:endParaRPr lang="ru-RU" sz="5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357694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80808"/>
                </a:solidFill>
              </a:rPr>
              <a:t>Автор работы: Березовская Юлия, ученица 9 класса МБОУ «Нижнеингашская средняя общеобразовательная школа №2»</a:t>
            </a:r>
            <a:endParaRPr lang="ru-RU" dirty="0">
              <a:solidFill>
                <a:srgbClr val="080808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500042"/>
            <a:ext cx="7786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Межрегиональный конкурс исследовательских работ учащихся «Школа живёт выпускниками»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Дубинко1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00496" y="142852"/>
            <a:ext cx="4929190" cy="65178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2844" y="500042"/>
            <a:ext cx="3786214" cy="6357958"/>
          </a:xfrm>
        </p:spPr>
        <p:txBody>
          <a:bodyPr>
            <a:normAutofit/>
          </a:bodyPr>
          <a:lstStyle/>
          <a:p>
            <a:r>
              <a:rPr lang="ru-RU" sz="2200" dirty="0"/>
              <a:t>После окончания школы Валентина Николаевна поступила  на первый курс биогеографического факультета Красноярского пединститута. И поняв вскоре, что педагогика – это не её, она бросила учебу, и вскоре поступила в училище культуры. Будучи студенткой, Валентина Николаевна вышла замуж, у неё родилась дочь, затем сын. Сейчас Валентина Николаевна </a:t>
            </a:r>
            <a:r>
              <a:rPr lang="ru-RU" sz="2200" dirty="0" err="1"/>
              <a:t>Дубинко</a:t>
            </a:r>
            <a:r>
              <a:rPr lang="ru-RU" sz="2200" dirty="0"/>
              <a:t> – Заслуженный Работник Культуры РФ, счастливая мать и бабушка.</a:t>
            </a:r>
          </a:p>
          <a:p>
            <a:endParaRPr lang="ru-RU" dirty="0"/>
          </a:p>
        </p:txBody>
      </p:sp>
    </p:spTree>
  </p:cSld>
  <p:clrMapOvr>
    <a:masterClrMapping/>
  </p:clrMapOvr>
  <p:transition advTm="255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44" y="0"/>
            <a:ext cx="3929058" cy="92867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Валентина Николаевна </a:t>
            </a:r>
            <a:r>
              <a:rPr lang="ru-RU" dirty="0" err="1" smtClean="0"/>
              <a:t>Дубинко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285720" y="928670"/>
            <a:ext cx="3357586" cy="5786478"/>
          </a:xfrm>
        </p:spPr>
        <p:txBody>
          <a:bodyPr>
            <a:normAutofit lnSpcReduction="10000"/>
          </a:bodyPr>
          <a:lstStyle/>
          <a:p>
            <a:r>
              <a:rPr lang="ru-RU" sz="2200" dirty="0" smtClean="0"/>
              <a:t>      Валентина </a:t>
            </a:r>
            <a:r>
              <a:rPr lang="ru-RU" sz="2200" dirty="0"/>
              <a:t>Николаевна родилась в семье простых рабочих. В семье Золотаревых было двое детей: Валентина и Татьяна. Валя росла очень живим ребенком. В детстве она всегда любила подвижные и веселые игры: Прятки, салочки; также она любила ходить летом на речку. И всегда во всех детских приключениях Валентину сопровождала её младшая сестра – Татьяна</a:t>
            </a:r>
          </a:p>
          <a:p>
            <a:endParaRPr lang="ru-RU" dirty="0"/>
          </a:p>
        </p:txBody>
      </p:sp>
      <p:pic>
        <p:nvPicPr>
          <p:cNvPr id="13" name="Содержимое 12" descr="Дубинко1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071934" y="0"/>
            <a:ext cx="4561895" cy="68638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027 Endigo - Werewolf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42844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Click="0" advTm="25345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Дубинко9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282" y="785794"/>
            <a:ext cx="8572560" cy="50006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5359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Дубинко11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3929026" y="0"/>
            <a:ext cx="5214974" cy="68334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3786182" cy="6643710"/>
          </a:xfrm>
        </p:spPr>
        <p:txBody>
          <a:bodyPr>
            <a:noAutofit/>
          </a:bodyPr>
          <a:lstStyle/>
          <a:p>
            <a:r>
              <a:rPr lang="ru-RU" sz="1950" dirty="0"/>
              <a:t>И вот в 1956 году </a:t>
            </a:r>
            <a:r>
              <a:rPr lang="ru-RU" sz="1950" dirty="0" smtClean="0"/>
              <a:t>юная Валя </a:t>
            </a:r>
            <a:r>
              <a:rPr lang="ru-RU" sz="1950" dirty="0"/>
              <a:t>пошла в первый класс в поселке Нижний Ингаш в </a:t>
            </a:r>
            <a:r>
              <a:rPr lang="ru-RU" sz="1950" dirty="0" err="1"/>
              <a:t>Нижнеингашскую</a:t>
            </a:r>
            <a:r>
              <a:rPr lang="ru-RU" sz="1950" dirty="0"/>
              <a:t> СОШ №1. Отучившись 4 года, она перевелась в </a:t>
            </a:r>
            <a:r>
              <a:rPr lang="ru-RU" sz="1950" dirty="0" err="1"/>
              <a:t>Нижнеингашскую</a:t>
            </a:r>
            <a:r>
              <a:rPr lang="ru-RU" sz="1950" dirty="0"/>
              <a:t> СОШ №2. Классным руководителем Валентины в 5 классе стала В. П. Макарова – учитель русского языка и литературы. Во время учебы  Валентины Николаевны директором школы был </a:t>
            </a:r>
            <a:endParaRPr lang="ru-RU" sz="1950" dirty="0" smtClean="0"/>
          </a:p>
          <a:p>
            <a:r>
              <a:rPr lang="ru-RU" sz="1950" dirty="0" smtClean="0"/>
              <a:t>Ф</a:t>
            </a:r>
            <a:r>
              <a:rPr lang="ru-RU" sz="1950" dirty="0"/>
              <a:t>. М. Тихонов. Она до сих пор вспоминает учителей, которые учили её на протяжении 7 лет: </a:t>
            </a:r>
            <a:endParaRPr lang="ru-RU" sz="1950" dirty="0" smtClean="0"/>
          </a:p>
          <a:p>
            <a:r>
              <a:rPr lang="ru-RU" sz="1950" dirty="0" smtClean="0"/>
              <a:t>Л</a:t>
            </a:r>
            <a:r>
              <a:rPr lang="ru-RU" sz="1950" dirty="0"/>
              <a:t>. А. </a:t>
            </a:r>
            <a:r>
              <a:rPr lang="ru-RU" sz="1950" dirty="0" err="1"/>
              <a:t>Свалову</a:t>
            </a:r>
            <a:r>
              <a:rPr lang="ru-RU" sz="1950" dirty="0"/>
              <a:t>, В. П. Макарову, </a:t>
            </a:r>
            <a:endParaRPr lang="ru-RU" sz="1950" dirty="0" smtClean="0"/>
          </a:p>
          <a:p>
            <a:r>
              <a:rPr lang="ru-RU" sz="1950" dirty="0" smtClean="0"/>
              <a:t>Г</a:t>
            </a:r>
            <a:r>
              <a:rPr lang="ru-RU" sz="1950" dirty="0"/>
              <a:t>. В. </a:t>
            </a:r>
            <a:r>
              <a:rPr lang="ru-RU" sz="1950" dirty="0" err="1"/>
              <a:t>Билюкову</a:t>
            </a:r>
            <a:r>
              <a:rPr lang="ru-RU" sz="1950" dirty="0"/>
              <a:t>, В. А. Полтавскую, и др. Именно Эти учителя прививали юной Валентине любовь к каждому из предметов школьной программы. </a:t>
            </a:r>
          </a:p>
        </p:txBody>
      </p:sp>
    </p:spTree>
  </p:cSld>
  <p:clrMapOvr>
    <a:masterClrMapping/>
  </p:clrMapOvr>
  <p:transition advTm="35094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Дубинко4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44" y="642918"/>
            <a:ext cx="8858280" cy="5429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5125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571480"/>
            <a:ext cx="3571900" cy="5572164"/>
          </a:xfrm>
        </p:spPr>
        <p:txBody>
          <a:bodyPr>
            <a:normAutofit/>
          </a:bodyPr>
          <a:lstStyle/>
          <a:p>
            <a:r>
              <a:rPr lang="ru-RU" sz="2200" dirty="0"/>
              <a:t>Хорошим словом Валентина Николаевна вспоминает и своих одноклассников, с которыми проучилась не один год и с некоторыми даже общается до сих пор, несмотря на прошествии стольких лет. В. Латышев, </a:t>
            </a:r>
            <a:endParaRPr lang="ru-RU" sz="2200" dirty="0" smtClean="0"/>
          </a:p>
          <a:p>
            <a:r>
              <a:rPr lang="ru-RU" sz="2200" dirty="0" smtClean="0"/>
              <a:t>Н</a:t>
            </a:r>
            <a:r>
              <a:rPr lang="ru-RU" sz="2200" dirty="0"/>
              <a:t>. Заболоцкий, А. Рюмин, </a:t>
            </a:r>
            <a:endParaRPr lang="ru-RU" sz="2200" dirty="0" smtClean="0"/>
          </a:p>
          <a:p>
            <a:r>
              <a:rPr lang="ru-RU" sz="2200" dirty="0" smtClean="0"/>
              <a:t>Г</a:t>
            </a:r>
            <a:r>
              <a:rPr lang="ru-RU" sz="2200" dirty="0"/>
              <a:t>. Островская, В. Козлова, </a:t>
            </a:r>
            <a:endParaRPr lang="ru-RU" sz="2200" dirty="0" smtClean="0"/>
          </a:p>
          <a:p>
            <a:r>
              <a:rPr lang="ru-RU" sz="2200" dirty="0" smtClean="0"/>
              <a:t>А</a:t>
            </a:r>
            <a:r>
              <a:rPr lang="ru-RU" sz="2200" dirty="0"/>
              <a:t>. </a:t>
            </a:r>
            <a:r>
              <a:rPr lang="ru-RU" sz="2200" dirty="0" err="1"/>
              <a:t>Лисицина</a:t>
            </a:r>
            <a:r>
              <a:rPr lang="ru-RU" sz="2200" dirty="0"/>
              <a:t> – небольшая часть тех, кто учился в одном классе вместе с Валентиной Николаевной</a:t>
            </a:r>
          </a:p>
        </p:txBody>
      </p:sp>
      <p:pic>
        <p:nvPicPr>
          <p:cNvPr id="7" name="Содержимое 6" descr="Дубинко8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786182" y="214290"/>
            <a:ext cx="4929222" cy="64294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30078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Дубинко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34" y="500042"/>
            <a:ext cx="8001056" cy="57150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5188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2844" y="0"/>
            <a:ext cx="4000496" cy="6858000"/>
          </a:xfrm>
        </p:spPr>
        <p:txBody>
          <a:bodyPr>
            <a:noAutofit/>
          </a:bodyPr>
          <a:lstStyle/>
          <a:p>
            <a:r>
              <a:rPr lang="ru-RU" sz="2400" dirty="0"/>
              <a:t>Для Валентины Николаевны наиболее яркое впечатление воспроизвели школьные вечера, на которых она сама не раз выступала. Так же запомнились соревнования по баскетболу, в последствии которых юная Валя попала в больницу с сильным ушибом. Запомнилась Валентине Николаевне и традиция всех выпускников – посадка аллеи старшеклассников.</a:t>
            </a:r>
          </a:p>
          <a:p>
            <a:r>
              <a:rPr lang="ru-RU" sz="2400" dirty="0"/>
              <a:t>Что касается любимых предметов, то Валентина Николаевна любила  литературу и историю.</a:t>
            </a:r>
          </a:p>
          <a:p>
            <a:endParaRPr lang="ru-RU" dirty="0"/>
          </a:p>
        </p:txBody>
      </p:sp>
      <p:pic>
        <p:nvPicPr>
          <p:cNvPr id="7" name="Содержимое 6" descr="Дубинко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57686" y="0"/>
            <a:ext cx="4620236" cy="66798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25531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Дубинко10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282" y="142852"/>
            <a:ext cx="8715404" cy="64294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5531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417</Words>
  <Application>Microsoft Office PowerPoint</Application>
  <PresentationFormat>Экран (4:3)</PresentationFormat>
  <Paragraphs>16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Валентина Дубинко – почётный выпускник нашей школы </vt:lpstr>
      <vt:lpstr>Валентина Николаевна Дубинко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Валентина Николаевна Дубинко </dc:title>
  <dc:creator>Ученик</dc:creator>
  <cp:lastModifiedBy>Алексеева</cp:lastModifiedBy>
  <cp:revision>12</cp:revision>
  <dcterms:created xsi:type="dcterms:W3CDTF">2012-03-12T05:53:22Z</dcterms:created>
  <dcterms:modified xsi:type="dcterms:W3CDTF">2013-01-15T13:58:24Z</dcterms:modified>
</cp:coreProperties>
</file>