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4B3B-AA64-4E56-AF64-F72B42063B2C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14C65-34B6-427A-B9BC-E4B0884AF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548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4B3B-AA64-4E56-AF64-F72B42063B2C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14C65-34B6-427A-B9BC-E4B0884AF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323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4B3B-AA64-4E56-AF64-F72B42063B2C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14C65-34B6-427A-B9BC-E4B0884AF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606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4B3B-AA64-4E56-AF64-F72B42063B2C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14C65-34B6-427A-B9BC-E4B0884AF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777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4B3B-AA64-4E56-AF64-F72B42063B2C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14C65-34B6-427A-B9BC-E4B0884AF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619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4B3B-AA64-4E56-AF64-F72B42063B2C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14C65-34B6-427A-B9BC-E4B0884AF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120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4B3B-AA64-4E56-AF64-F72B42063B2C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14C65-34B6-427A-B9BC-E4B0884AF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875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4B3B-AA64-4E56-AF64-F72B42063B2C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14C65-34B6-427A-B9BC-E4B0884AF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580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4B3B-AA64-4E56-AF64-F72B42063B2C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14C65-34B6-427A-B9BC-E4B0884AF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185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4B3B-AA64-4E56-AF64-F72B42063B2C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14C65-34B6-427A-B9BC-E4B0884AF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678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4B3B-AA64-4E56-AF64-F72B42063B2C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14C65-34B6-427A-B9BC-E4B0884AF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948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24B3B-AA64-4E56-AF64-F72B42063B2C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14C65-34B6-427A-B9BC-E4B0884AF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426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556792"/>
            <a:ext cx="7772400" cy="1470025"/>
          </a:xfrm>
        </p:spPr>
        <p:txBody>
          <a:bodyPr/>
          <a:lstStyle/>
          <a:p>
            <a:r>
              <a:rPr lang="ru-RU" b="1" dirty="0"/>
              <a:t>"Мой дед - моя гордость"!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797152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Черепахин Степан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2014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95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52736"/>
            <a:ext cx="3888432" cy="526376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Тема моего сочинения "Мой дед - моя гордость"!  Но я хочу сказать, что горжусь я своим дедом - это Александр Владимирович </a:t>
            </a:r>
            <a:r>
              <a:rPr lang="ru-RU" dirty="0" err="1"/>
              <a:t>Кольвинковский</a:t>
            </a:r>
            <a:r>
              <a:rPr lang="ru-RU" dirty="0"/>
              <a:t> - старший сын Владимира, того что пришел с фронта живым.! Он научил меня очень многому.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1599" y="6304554"/>
            <a:ext cx="2306144" cy="369332"/>
          </a:xfrm>
          <a:prstGeom prst="rect">
            <a:avLst/>
          </a:prstGeom>
          <a:gradFill>
            <a:gsLst>
              <a:gs pos="2000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Александр и Галина</a:t>
            </a:r>
          </a:p>
        </p:txBody>
      </p:sp>
    </p:spTree>
    <p:extLst>
      <p:ext uri="{BB962C8B-B14F-4D97-AF65-F5344CB8AC3E}">
        <p14:creationId xmlns:p14="http://schemas.microsoft.com/office/powerpoint/2010/main" val="3389284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737" y="1628800"/>
            <a:ext cx="4938258" cy="367240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ru-RU" dirty="0"/>
              <a:t>Я знаю, что он очень много сделал для нашего района, для нашего села Верхний Ингаш и еще для нескольких сел, где он раньше работал. А еще мой дед всегда мне помогает и делом и советом.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1025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03848" y="1600200"/>
            <a:ext cx="5482952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Я </a:t>
            </a:r>
            <a:r>
              <a:rPr lang="ru-RU" dirty="0"/>
              <a:t>горжусь и </a:t>
            </a:r>
            <a:r>
              <a:rPr lang="ru-RU" dirty="0" smtClean="0"/>
              <a:t>прадедом, и прапрадедом, и </a:t>
            </a:r>
            <a:r>
              <a:rPr lang="ru-RU" dirty="0"/>
              <a:t>Александром Иосифовичем </a:t>
            </a:r>
            <a:r>
              <a:rPr lang="ru-RU" dirty="0" err="1"/>
              <a:t>Кольвинковским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Это были отважные сильные люди. </a:t>
            </a:r>
            <a:endParaRPr lang="ru-RU" dirty="0" smtClean="0"/>
          </a:p>
          <a:p>
            <a:pPr marL="0" indent="0" algn="just">
              <a:buNone/>
            </a:pPr>
            <a:r>
              <a:rPr lang="ru-RU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Победа </a:t>
            </a:r>
            <a:r>
              <a:rPr lang="ru-RU" b="1" dirty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Великой Отечественной войне досталась нам очень дорогой ценой.  Ценой миллионов жизней.</a:t>
            </a:r>
            <a:endParaRPr lang="ru-RU" b="1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5117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3995936" y="188640"/>
            <a:ext cx="4968552" cy="5760640"/>
          </a:xfrm>
        </p:spPr>
        <p:txBody>
          <a:bodyPr>
            <a:noAutofit/>
          </a:bodyPr>
          <a:lstStyle/>
          <a:p>
            <a:r>
              <a:rPr lang="ru-RU" sz="3200" dirty="0"/>
              <a:t>Эта история началась более ста лет назад. </a:t>
            </a:r>
            <a:r>
              <a:rPr lang="ru-RU" sz="3200" dirty="0" smtClean="0"/>
              <a:t>В далеком </a:t>
            </a:r>
            <a:r>
              <a:rPr lang="ru-RU" sz="3200" dirty="0"/>
              <a:t>1896 году  в селе Соколовка </a:t>
            </a:r>
            <a:r>
              <a:rPr lang="ru-RU" sz="3200" dirty="0" err="1"/>
              <a:t>Нижнеингашского</a:t>
            </a:r>
            <a:r>
              <a:rPr lang="ru-RU" sz="3200" dirty="0"/>
              <a:t> района в семье сибирского поляка Емельяна </a:t>
            </a:r>
            <a:r>
              <a:rPr lang="ru-RU" sz="3200" dirty="0" err="1"/>
              <a:t>Кольвинковского</a:t>
            </a:r>
            <a:r>
              <a:rPr lang="ru-RU" sz="3200" dirty="0"/>
              <a:t> родился мальчик Иосиф.  Это был  мой прапрадед. Иосиф был обычный сельский мальчик. </a:t>
            </a:r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0648"/>
            <a:ext cx="3974946" cy="59522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Прямоугольник 3"/>
          <p:cNvSpPr/>
          <p:nvPr/>
        </p:nvSpPr>
        <p:spPr>
          <a:xfrm>
            <a:off x="971599" y="6304554"/>
            <a:ext cx="1653017" cy="369332"/>
          </a:xfrm>
          <a:prstGeom prst="rect">
            <a:avLst/>
          </a:prstGeom>
          <a:gradFill>
            <a:gsLst>
              <a:gs pos="2000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Иосиф справа</a:t>
            </a:r>
          </a:p>
        </p:txBody>
      </p:sp>
    </p:spTree>
    <p:extLst>
      <p:ext uri="{BB962C8B-B14F-4D97-AF65-F5344CB8AC3E}">
        <p14:creationId xmlns:p14="http://schemas.microsoft.com/office/powerpoint/2010/main" val="1674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3995936" y="1700808"/>
            <a:ext cx="4536504" cy="4248472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/>
              <a:t>Судьба </a:t>
            </a:r>
            <a:r>
              <a:rPr lang="ru-RU" sz="3200" dirty="0"/>
              <a:t>у него была нелегкая. На его юность и молодость пришлись революция, коллективизация, жил он в период перемен. </a:t>
            </a:r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3862"/>
            <a:ext cx="3767902" cy="60306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3" name="Прямоугольник 12"/>
          <p:cNvSpPr/>
          <p:nvPr/>
        </p:nvSpPr>
        <p:spPr>
          <a:xfrm>
            <a:off x="683568" y="6444044"/>
            <a:ext cx="2683748" cy="369332"/>
          </a:xfrm>
          <a:prstGeom prst="rect">
            <a:avLst/>
          </a:prstGeom>
          <a:gradFill>
            <a:gsLst>
              <a:gs pos="2000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Иосиф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Кольвинковский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2611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3992310" y="1340768"/>
            <a:ext cx="4900170" cy="4536504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/>
              <a:t>Когда </a:t>
            </a:r>
            <a:r>
              <a:rPr lang="ru-RU" sz="3600" dirty="0"/>
              <a:t>пришло время, он женился на Татьяне Ильиничне. У них родились 2 сына:  Александр в 1925 году и Владимир в 1926,  и дочь Екатерина в 1928. </a:t>
            </a: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4056368" cy="61206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Прямоугольник 3"/>
          <p:cNvSpPr/>
          <p:nvPr/>
        </p:nvSpPr>
        <p:spPr>
          <a:xfrm>
            <a:off x="467544" y="5683696"/>
            <a:ext cx="3206327" cy="923330"/>
          </a:xfrm>
          <a:prstGeom prst="rect">
            <a:avLst/>
          </a:prstGeom>
          <a:gradFill>
            <a:gsLst>
              <a:gs pos="2000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Кольвинковские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Владимир, 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Иосиф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Татьяна, 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Александр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Екатерина</a:t>
            </a:r>
          </a:p>
        </p:txBody>
      </p:sp>
    </p:spTree>
    <p:extLst>
      <p:ext uri="{BB962C8B-B14F-4D97-AF65-F5344CB8AC3E}">
        <p14:creationId xmlns:p14="http://schemas.microsoft.com/office/powerpoint/2010/main" val="1121404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96752"/>
            <a:ext cx="4644071" cy="33843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22 июня 1941 года  началась Великая отечественная война. </a:t>
            </a:r>
            <a:r>
              <a:rPr lang="ru-RU" dirty="0" err="1"/>
              <a:t>Кольвинковский</a:t>
            </a:r>
            <a:r>
              <a:rPr lang="ru-RU" dirty="0"/>
              <a:t> Иосиф </a:t>
            </a:r>
            <a:r>
              <a:rPr lang="ru-RU" dirty="0" err="1"/>
              <a:t>Емельянович</a:t>
            </a:r>
            <a:r>
              <a:rPr lang="ru-RU" dirty="0"/>
              <a:t>   был призван в первый же год войны. Дома, в Сибири осталась жена подрастающие сыновья и маленькая дочка- Катюша.</a:t>
            </a:r>
          </a:p>
          <a:p>
            <a:pPr algn="just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4797152"/>
            <a:ext cx="3108351" cy="1477328"/>
          </a:xfrm>
          <a:prstGeom prst="rect">
            <a:avLst/>
          </a:prstGeom>
          <a:gradFill>
            <a:gsLst>
              <a:gs pos="2000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Кольвинковские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Татьяна 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Ильинична, 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Мария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Мироновна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Александр 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Владимирович, 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Сухля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Татьяна</a:t>
            </a:r>
          </a:p>
        </p:txBody>
      </p:sp>
    </p:spTree>
    <p:extLst>
      <p:ext uri="{BB962C8B-B14F-4D97-AF65-F5344CB8AC3E}">
        <p14:creationId xmlns:p14="http://schemas.microsoft.com/office/powerpoint/2010/main" val="4186037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08720"/>
            <a:ext cx="3839845" cy="48798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139952" y="692696"/>
            <a:ext cx="4546848" cy="5433467"/>
          </a:xfrm>
        </p:spPr>
        <p:txBody>
          <a:bodyPr>
            <a:noAutofit/>
          </a:bodyPr>
          <a:lstStyle/>
          <a:p>
            <a:pPr algn="just"/>
            <a:r>
              <a:rPr lang="ru-RU" dirty="0"/>
              <a:t>Но не смогли сыновья усидеть спокойно дома, когда вся страна встала на пути у врага.  В 1941 же году Владимир исправил в своих документах дату рождения, прибавив себе возраст. Сам пришел в военкомат и попросился чтобы его призвали.   </a:t>
            </a:r>
            <a:r>
              <a:rPr lang="ru-RU" dirty="0" smtClean="0"/>
              <a:t>В </a:t>
            </a:r>
            <a:r>
              <a:rPr lang="ru-RU" dirty="0"/>
              <a:t>1942 году ушел на фронт и Александр.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5863449"/>
            <a:ext cx="3456384" cy="369332"/>
          </a:xfrm>
          <a:prstGeom prst="rect">
            <a:avLst/>
          </a:prstGeom>
          <a:gradFill>
            <a:gsLst>
              <a:gs pos="2000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Владимир Иосифович</a:t>
            </a:r>
          </a:p>
        </p:txBody>
      </p:sp>
    </p:spTree>
    <p:extLst>
      <p:ext uri="{BB962C8B-B14F-4D97-AF65-F5344CB8AC3E}">
        <p14:creationId xmlns:p14="http://schemas.microsoft.com/office/powerpoint/2010/main" val="449886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60" y="548680"/>
            <a:ext cx="3888432" cy="543181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83968" y="476672"/>
            <a:ext cx="4608512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/>
              <a:t>Долго тянулись в Соколовке дни. Женщины работали и ждали отца и сыновей. Владимир был ранен. Только отважные бойцы помогли ему выжить. Когда войска выходили из окружения </a:t>
            </a:r>
            <a:r>
              <a:rPr lang="ru-RU" sz="2400" dirty="0" smtClean="0"/>
              <a:t>его, </a:t>
            </a:r>
            <a:r>
              <a:rPr lang="ru-RU" sz="2400" dirty="0"/>
              <a:t>Владимира, раненного вывезли на лафете пушки. </a:t>
            </a:r>
            <a:r>
              <a:rPr lang="ru-RU" sz="2400" dirty="0" smtClean="0"/>
              <a:t>Весной 1944 </a:t>
            </a:r>
            <a:r>
              <a:rPr lang="ru-RU" sz="2400" dirty="0"/>
              <a:t>года пришла похоронка.  </a:t>
            </a:r>
            <a:r>
              <a:rPr lang="ru-RU" sz="2400" dirty="0" smtClean="0"/>
              <a:t>Она гласила</a:t>
            </a:r>
            <a:r>
              <a:rPr lang="ru-RU" sz="2400" dirty="0"/>
              <a:t>, что  </a:t>
            </a:r>
            <a:r>
              <a:rPr lang="ru-RU" sz="2400" dirty="0" err="1"/>
              <a:t>Кольвинковский</a:t>
            </a:r>
            <a:r>
              <a:rPr lang="ru-RU" sz="2400" dirty="0"/>
              <a:t> Иосиф </a:t>
            </a:r>
            <a:r>
              <a:rPr lang="ru-RU" sz="2400" dirty="0" err="1"/>
              <a:t>Емельянович</a:t>
            </a:r>
            <a:r>
              <a:rPr lang="ru-RU" sz="2400" dirty="0"/>
              <a:t> </a:t>
            </a:r>
            <a:r>
              <a:rPr lang="ru-RU" sz="2400" dirty="0" smtClean="0"/>
              <a:t>- рядовой </a:t>
            </a:r>
            <a:r>
              <a:rPr lang="ru-RU" sz="2400" dirty="0"/>
              <a:t>погиб  6 марта 1944 и был захоронен в Ленинградской области  под </a:t>
            </a:r>
            <a:r>
              <a:rPr lang="ru-RU" sz="2400" dirty="0" smtClean="0"/>
              <a:t>городом </a:t>
            </a:r>
            <a:r>
              <a:rPr lang="ru-RU" sz="2400" dirty="0"/>
              <a:t>Сланцы  в братской могиле №47-375. </a:t>
            </a:r>
          </a:p>
          <a:p>
            <a:pPr algn="just"/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1308" y="6134478"/>
            <a:ext cx="4385944" cy="369332"/>
          </a:xfrm>
          <a:prstGeom prst="rect">
            <a:avLst/>
          </a:prstGeom>
          <a:gradFill>
            <a:gsLst>
              <a:gs pos="2000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Кольвинковский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Александр Иосифович</a:t>
            </a:r>
          </a:p>
        </p:txBody>
      </p:sp>
    </p:spTree>
    <p:extLst>
      <p:ext uri="{BB962C8B-B14F-4D97-AF65-F5344CB8AC3E}">
        <p14:creationId xmlns:p14="http://schemas.microsoft.com/office/powerpoint/2010/main" val="163649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24744"/>
            <a:ext cx="3007783" cy="466997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131840" y="260648"/>
            <a:ext cx="5688632" cy="5505475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Весной сорок пятого, перед самой победой пришло письмо о том что Александр пропал без вести. Но позже выяснилось, что он погиб в тяжелом бою и тоже похоронен в братской могиле за границей, в Польше. Было ему всего двадцать лет. </a:t>
            </a:r>
            <a:endParaRPr lang="ru-RU" sz="2400" dirty="0" smtClean="0"/>
          </a:p>
          <a:p>
            <a:pPr algn="just"/>
            <a:r>
              <a:rPr lang="ru-RU" sz="2400" dirty="0" smtClean="0"/>
              <a:t>Но это </a:t>
            </a:r>
            <a:r>
              <a:rPr lang="ru-RU" sz="2400" dirty="0"/>
              <a:t>сейчас в моей семье знают   где находится могила дяди Саши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400" dirty="0"/>
              <a:t>Младшая сестра Катя долго искала где погиб похоронен ее брат. И вот в девяностые годы, когда стали открыты многие архивы поиски увенчались успехом. Кате удалось не только выяснить где похоронен ее брат, но и посетить могилу.</a:t>
            </a:r>
          </a:p>
          <a:p>
            <a:pPr algn="just"/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60873" y="6021288"/>
            <a:ext cx="3286990" cy="646331"/>
          </a:xfrm>
          <a:prstGeom prst="rect">
            <a:avLst/>
          </a:prstGeom>
          <a:gradFill>
            <a:gsLst>
              <a:gs pos="2000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Здесь под Нарвой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похоронен</a:t>
            </a: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К. Иосиф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Емельянович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1403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56792"/>
            <a:ext cx="4554507" cy="33123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260648"/>
            <a:ext cx="4176464" cy="583264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600" dirty="0"/>
              <a:t>Младший брат Владимир </a:t>
            </a:r>
            <a:r>
              <a:rPr lang="ru-RU" sz="2600" dirty="0" err="1"/>
              <a:t>Кольвинковский</a:t>
            </a:r>
            <a:r>
              <a:rPr lang="ru-RU" sz="2600" dirty="0"/>
              <a:t> вернулся с фронта сильно раненный, но живой.  После войны он много работал в селах нашего района. Достойно работал. Наша семья дружит с семьями в других селах - где жил и работал мой прадед. И знаете, старшие люде его еще помнят и отзываются с уважением. Они говорят, что мой </a:t>
            </a:r>
            <a:r>
              <a:rPr lang="ru-RU" sz="2600" b="1" dirty="0"/>
              <a:t>прадед был достойным уважаемым человеком.</a:t>
            </a:r>
          </a:p>
          <a:p>
            <a:pPr algn="just"/>
            <a:endParaRPr lang="ru-RU" sz="2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5188549"/>
            <a:ext cx="3147015" cy="646331"/>
          </a:xfrm>
          <a:prstGeom prst="rect">
            <a:avLst/>
          </a:prstGeom>
          <a:gradFill>
            <a:gsLst>
              <a:gs pos="2000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Кольвинковские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Владимир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Мария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Александр</a:t>
            </a:r>
          </a:p>
        </p:txBody>
      </p:sp>
    </p:spTree>
    <p:extLst>
      <p:ext uri="{BB962C8B-B14F-4D97-AF65-F5344CB8AC3E}">
        <p14:creationId xmlns:p14="http://schemas.microsoft.com/office/powerpoint/2010/main" val="1022555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594</Words>
  <Application>Microsoft Office PowerPoint</Application>
  <PresentationFormat>Экран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"Мой дед - моя гордость"!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2014-04-21T05:47:45Z</dcterms:created>
  <dcterms:modified xsi:type="dcterms:W3CDTF">2014-04-21T14:55:04Z</dcterms:modified>
</cp:coreProperties>
</file>