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87" r:id="rId3"/>
    <p:sldId id="295" r:id="rId4"/>
    <p:sldId id="297" r:id="rId5"/>
    <p:sldId id="288" r:id="rId6"/>
    <p:sldId id="298" r:id="rId7"/>
    <p:sldId id="294" r:id="rId8"/>
    <p:sldId id="299" r:id="rId9"/>
    <p:sldId id="293" r:id="rId10"/>
    <p:sldId id="300" r:id="rId11"/>
    <p:sldId id="296" r:id="rId12"/>
    <p:sldId id="301" r:id="rId13"/>
    <p:sldId id="29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66"/>
    <a:srgbClr val="00CCFF"/>
    <a:srgbClr val="665AB0"/>
    <a:srgbClr val="66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71" autoAdjust="0"/>
    <p:restoredTop sz="94660"/>
  </p:normalViewPr>
  <p:slideViewPr>
    <p:cSldViewPr>
      <p:cViewPr varScale="1">
        <p:scale>
          <a:sx n="83" d="100"/>
          <a:sy n="83" d="100"/>
        </p:scale>
        <p:origin x="-4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E2A8B18-C4ED-480A-BBF3-0BD62BA8B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C4773-7563-4A2F-8674-3C869390D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FFDE22C-57CD-41D6-B986-08F1C4603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3EB42-0634-45A5-8DD9-BF2519399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38C66-93E7-474A-A5FF-6E7050536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823C8F-2C8D-44FA-BC92-18CF2BF1A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CAC18-6823-41C5-88D6-13CBE0BE9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7F050-BCFA-414D-90E8-9C98B20F1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37EC6-3DF1-47C4-82D0-839CECE89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C0835-F0FD-4DCB-89D4-378AFD5F0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3CC4F-4E57-44DD-94B1-A79F1ED1C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2551C0-A1CB-4A38-9365-DA8218D00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CDFA850-06F4-4585-9DDA-D66E24F01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8" r:id="rId2"/>
    <p:sldLayoutId id="2147483756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7" r:id="rId9"/>
    <p:sldLayoutId id="2147483754" r:id="rId10"/>
    <p:sldLayoutId id="2147483758" r:id="rId11"/>
    <p:sldLayoutId id="214748375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fizfak.vspu.ru/VOV/0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admin.smolensk.ru/history/B1/C/bc0000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hyperlink" Target="http://vov.bio.msu.ru/res/DictionaryPage/414/IMAGE_FILENAME/&#1058;&#1055;-1980&#1072;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665A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SUC40024"/>
          <p:cNvPicPr>
            <a:picLocks noChangeAspect="1" noChangeArrowheads="1"/>
          </p:cNvPicPr>
          <p:nvPr/>
        </p:nvPicPr>
        <p:blipFill>
          <a:blip r:embed="rId2"/>
          <a:srcRect l="42172"/>
          <a:stretch>
            <a:fillRect/>
          </a:stretch>
        </p:blipFill>
        <p:spPr bwMode="auto">
          <a:xfrm>
            <a:off x="4929190" y="214313"/>
            <a:ext cx="384333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WordArt 5"/>
          <p:cNvSpPr>
            <a:spLocks noChangeArrowheads="1" noChangeShapeType="1" noTextEdit="1"/>
          </p:cNvSpPr>
          <p:nvPr/>
        </p:nvSpPr>
        <p:spPr bwMode="auto">
          <a:xfrm>
            <a:off x="468313" y="500063"/>
            <a:ext cx="5638800" cy="2071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69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Наши земляки</a:t>
            </a:r>
          </a:p>
        </p:txBody>
      </p:sp>
      <p:pic>
        <p:nvPicPr>
          <p:cNvPr id="7172" name="Рисунок 4" descr="стелла вов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4071938"/>
            <a:ext cx="61436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учитель\Рабочий стол\карты\карта 5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0"/>
            <a:ext cx="913130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err="1" smtClean="0"/>
              <a:t>Якимчук</a:t>
            </a:r>
            <a:r>
              <a:rPr lang="ru-RU" sz="3400" dirty="0" smtClean="0"/>
              <a:t> Надежда</a:t>
            </a:r>
            <a:br>
              <a:rPr lang="ru-RU" sz="3400" dirty="0" smtClean="0"/>
            </a:br>
            <a:r>
              <a:rPr lang="ru-RU" sz="3400" dirty="0" smtClean="0"/>
              <a:t>Лукьяновна</a:t>
            </a:r>
            <a:endParaRPr lang="ru-RU" sz="3400" dirty="0"/>
          </a:p>
        </p:txBody>
      </p:sp>
      <p:pic>
        <p:nvPicPr>
          <p:cNvPr id="5" name="Содержимое 4" descr="Описание: Ветеран%20002"/>
          <p:cNvPicPr>
            <a:picLocks noGrp="1"/>
          </p:cNvPicPr>
          <p:nvPr>
            <p:ph idx="1"/>
          </p:nvPr>
        </p:nvPicPr>
        <p:blipFill rotWithShape="1">
          <a:blip r:embed="rId2" cstate="email">
            <a:lum bright="30000"/>
            <a:extLst>
              <a:ext uri="{28A0092B-C50C-407E-A947-70E740481C1C}"/>
            </a:extLst>
          </a:blip>
          <a:stretch/>
        </p:blipFill>
        <p:spPr>
          <a:xfrm>
            <a:off x="1500166" y="1571612"/>
            <a:ext cx="4786345" cy="492922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учитель\Рабочий стол\карты\карта 5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0"/>
            <a:ext cx="913130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4"/>
          <p:cNvSpPr>
            <a:spLocks noChangeArrowheads="1" noChangeShapeType="1" noTextEdit="1"/>
          </p:cNvSpPr>
          <p:nvPr/>
        </p:nvSpPr>
        <p:spPr bwMode="auto">
          <a:xfrm>
            <a:off x="1187450" y="1989138"/>
            <a:ext cx="5897563" cy="18621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3929063" y="714375"/>
            <a:ext cx="4500562" cy="57419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    Мы понимаем, что когда-то</a:t>
            </a:r>
            <a:br>
              <a:rPr lang="ru-RU" sz="2000" smtClean="0"/>
            </a:br>
            <a:r>
              <a:rPr lang="ru-RU" sz="2000" smtClean="0"/>
              <a:t>Придут совсем другие даты.</a:t>
            </a:r>
            <a:br>
              <a:rPr lang="ru-RU" sz="2000" smtClean="0"/>
            </a:br>
            <a:r>
              <a:rPr lang="ru-RU" sz="2000" smtClean="0"/>
              <a:t>Не будет больше ветеранов. </a:t>
            </a:r>
            <a:br>
              <a:rPr lang="ru-RU" sz="2000" smtClean="0"/>
            </a:br>
            <a:r>
              <a:rPr lang="ru-RU" sz="2000" smtClean="0"/>
              <a:t>Их не останется в живых.</a:t>
            </a:r>
            <a:br>
              <a:rPr lang="ru-RU" sz="2000" smtClean="0"/>
            </a:br>
            <a:endParaRPr lang="ru-RU" sz="200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    Подряд уходят ветераны.</a:t>
            </a:r>
            <a:br>
              <a:rPr lang="ru-RU" sz="2000" smtClean="0"/>
            </a:br>
            <a:r>
              <a:rPr lang="ru-RU" sz="2000" smtClean="0"/>
              <a:t>Им обдувает ветер раны,</a:t>
            </a:r>
            <a:br>
              <a:rPr lang="ru-RU" sz="2000" smtClean="0"/>
            </a:br>
            <a:r>
              <a:rPr lang="ru-RU" sz="2000" smtClean="0"/>
              <a:t>Их ордена лежат забыты,</a:t>
            </a:r>
            <a:br>
              <a:rPr lang="ru-RU" sz="2000" smtClean="0"/>
            </a:br>
            <a:r>
              <a:rPr lang="ru-RU" sz="2000" smtClean="0"/>
              <a:t>А имена горят сильней.</a:t>
            </a:r>
            <a:br>
              <a:rPr lang="ru-RU" sz="2000" smtClean="0"/>
            </a:br>
            <a:endParaRPr lang="ru-RU" sz="200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    Мне раньше искренне казалось,</a:t>
            </a:r>
            <a:br>
              <a:rPr lang="ru-RU" sz="2000" smtClean="0"/>
            </a:br>
            <a:r>
              <a:rPr lang="ru-RU" sz="2000" smtClean="0"/>
              <a:t>Что </a:t>
            </a:r>
            <a:r>
              <a:rPr lang="ru-RU" sz="2000" smtClean="0">
                <a:latin typeface="Arial" charset="0"/>
              </a:rPr>
              <a:t>деду</a:t>
            </a:r>
            <a:r>
              <a:rPr lang="ru-RU" sz="2000" smtClean="0"/>
              <a:t> много жить осталось,</a:t>
            </a:r>
            <a:br>
              <a:rPr lang="ru-RU" sz="2000" smtClean="0"/>
            </a:br>
            <a:r>
              <a:rPr lang="ru-RU" sz="2000" smtClean="0"/>
              <a:t>Но уж который День Победы</a:t>
            </a:r>
            <a:br>
              <a:rPr lang="ru-RU" sz="2000" smtClean="0"/>
            </a:br>
            <a:r>
              <a:rPr lang="ru-RU" sz="2000" smtClean="0"/>
              <a:t>Мы отмечаем без него.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                           </a:t>
            </a:r>
            <a:r>
              <a:rPr lang="ru-RU" sz="2000" b="1" smtClean="0"/>
              <a:t>Петр Давыдов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8195" name="Picture 9" descr="Картинка 6 из 36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53397" t="417"/>
          <a:stretch>
            <a:fillRect/>
          </a:stretch>
        </p:blipFill>
        <p:spPr bwMode="auto">
          <a:xfrm>
            <a:off x="179388" y="260350"/>
            <a:ext cx="3643312" cy="62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 descr="Картинка 10 из 733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50" y="4143375"/>
            <a:ext cx="1285875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err="1" smtClean="0"/>
              <a:t>Комович</a:t>
            </a:r>
            <a:r>
              <a:rPr lang="ru-RU" dirty="0" smtClean="0"/>
              <a:t> Владимир </a:t>
            </a:r>
            <a:r>
              <a:rPr lang="ru-RU" dirty="0" err="1" smtClean="0"/>
              <a:t>трифонович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219" name="Содержимое 4" descr="Описание: Ветеран 00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8813" y="1714500"/>
            <a:ext cx="4500562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243" name="Picture 2" descr="C:\Documents and Settings\учитель\Рабочий стол\карты\карта 5б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700" y="0"/>
            <a:ext cx="9131300" cy="6715125"/>
          </a:xfrm>
          <a:noFill/>
        </p:spPr>
      </p:pic>
      <p:pic>
        <p:nvPicPr>
          <p:cNvPr id="10244" name="Picture 2" descr="C:\Documents and Settings\учитель\Рабочий стол\карты\карта 5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0"/>
            <a:ext cx="913130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51506"/>
          </a:xfrm>
        </p:spPr>
        <p:txBody>
          <a:bodyPr/>
          <a:lstStyle/>
          <a:p>
            <a:pPr>
              <a:defRPr/>
            </a:pPr>
            <a:r>
              <a:rPr lang="ru-RU" dirty="0" err="1" smtClean="0"/>
              <a:t>Михайлё</a:t>
            </a:r>
            <a:r>
              <a:rPr lang="ru-RU" dirty="0" smtClean="0"/>
              <a:t> Вера Захаровна</a:t>
            </a:r>
            <a:endParaRPr lang="ru-RU" dirty="0"/>
          </a:p>
        </p:txBody>
      </p:sp>
      <p:sp>
        <p:nvSpPr>
          <p:cNvPr id="11267" name="Содержимое 14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50182" name="WordArt 6"/>
          <p:cNvSpPr>
            <a:spLocks noChangeArrowheads="1" noChangeShapeType="1" noTextEdit="1"/>
          </p:cNvSpPr>
          <p:nvPr/>
        </p:nvSpPr>
        <p:spPr bwMode="auto">
          <a:xfrm>
            <a:off x="1692275" y="333375"/>
            <a:ext cx="6015038" cy="647700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wrap="none" lIns="45720" tIns="0" rIns="45720" bIns="0" fromWordArt="1" anchor="b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>
              <a:defRPr/>
            </a:pPr>
            <a:endParaRPr lang="ru-RU" sz="3600" b="1" kern="10" cap="all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ea typeface="+mj-ea"/>
              <a:cs typeface="Times New Roman"/>
            </a:endParaRPr>
          </a:p>
        </p:txBody>
      </p:sp>
      <p:pic>
        <p:nvPicPr>
          <p:cNvPr id="11271" name="Picture 7" descr="SDC10560"/>
          <p:cNvPicPr>
            <a:picLocks noChangeAspect="1" noChangeArrowheads="1"/>
          </p:cNvPicPr>
          <p:nvPr/>
        </p:nvPicPr>
        <p:blipFill>
          <a:blip r:embed="rId2"/>
          <a:srcRect l="5931"/>
          <a:stretch>
            <a:fillRect/>
          </a:stretch>
        </p:blipFill>
        <p:spPr bwMode="auto">
          <a:xfrm>
            <a:off x="4357688" y="1123950"/>
            <a:ext cx="30718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SDC10567"/>
          <p:cNvPicPr>
            <a:picLocks noChangeAspect="1" noChangeArrowheads="1"/>
          </p:cNvPicPr>
          <p:nvPr/>
        </p:nvPicPr>
        <p:blipFill>
          <a:blip r:embed="rId3"/>
          <a:srcRect l="18988" r="17722"/>
          <a:stretch>
            <a:fillRect/>
          </a:stretch>
        </p:blipFill>
        <p:spPr bwMode="auto">
          <a:xfrm>
            <a:off x="4714875" y="3643313"/>
            <a:ext cx="237013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50825" y="4797425"/>
            <a:ext cx="4176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</a:p>
        </p:txBody>
      </p:sp>
      <p:pic>
        <p:nvPicPr>
          <p:cNvPr id="11274" name="Содержимое 6" descr="Описание: ветеран3"/>
          <p:cNvPicPr>
            <a:picLocks noGrp="1"/>
          </p:cNvPicPr>
          <p:nvPr>
            <p:ph sz="half" idx="1"/>
          </p:nvPr>
        </p:nvPicPr>
        <p:blipFill>
          <a:blip r:embed="rId4"/>
          <a:srcRect l="3448" t="4614" r="3448" b="4614"/>
          <a:stretch>
            <a:fillRect/>
          </a:stretch>
        </p:blipFill>
        <p:spPr>
          <a:xfrm>
            <a:off x="428625" y="1571625"/>
            <a:ext cx="3786188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учитель\Рабочий стол\карты\карта 5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16787813"/>
            <a:ext cx="7559675" cy="740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" descr="C:\Documents and Settings\учитель\Рабочий стол\карты\карта 5б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" y="0"/>
            <a:ext cx="913130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err="1" smtClean="0"/>
              <a:t>Дегелев</a:t>
            </a:r>
            <a:r>
              <a:rPr lang="ru-RU" dirty="0" smtClean="0"/>
              <a:t> Александр Григорьевич</a:t>
            </a:r>
            <a:endParaRPr lang="ru-RU" dirty="0"/>
          </a:p>
        </p:txBody>
      </p:sp>
      <p:pic>
        <p:nvPicPr>
          <p:cNvPr id="5" name="Содержимое 4" descr="Описание: Ветеран%2000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/>
            </a:extLst>
          </a:blip>
          <a:stretch/>
        </p:blipFill>
        <p:spPr>
          <a:xfrm>
            <a:off x="1785918" y="1571612"/>
            <a:ext cx="4857783" cy="528638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учитель\Рабочий стол\карты\карта 5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0"/>
            <a:ext cx="913130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Данкова Татьяна </a:t>
            </a:r>
            <a:r>
              <a:rPr lang="ru-RU" dirty="0" err="1" smtClean="0"/>
              <a:t>павловна</a:t>
            </a:r>
            <a:endParaRPr lang="ru-RU" dirty="0"/>
          </a:p>
        </p:txBody>
      </p:sp>
      <p:pic>
        <p:nvPicPr>
          <p:cNvPr id="15363" name="Picture 5" descr="SUC4004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4771" t="6363" r="4825" b="11189"/>
          <a:stretch>
            <a:fillRect/>
          </a:stretch>
        </p:blipFill>
        <p:spPr>
          <a:xfrm>
            <a:off x="4500563" y="1643063"/>
            <a:ext cx="2952750" cy="2017712"/>
          </a:xfrm>
          <a:noFill/>
        </p:spPr>
      </p:pic>
      <p:pic>
        <p:nvPicPr>
          <p:cNvPr id="15364" name="Picture 7" descr="SUC40048"/>
          <p:cNvPicPr>
            <a:picLocks noChangeAspect="1" noChangeArrowheads="1"/>
          </p:cNvPicPr>
          <p:nvPr/>
        </p:nvPicPr>
        <p:blipFill>
          <a:blip r:embed="rId3" cstate="print"/>
          <a:srcRect l="9282" t="14125" r="3357" b="11751"/>
          <a:stretch>
            <a:fillRect/>
          </a:stretch>
        </p:blipFill>
        <p:spPr bwMode="auto">
          <a:xfrm>
            <a:off x="4357688" y="4071938"/>
            <a:ext cx="3168650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vov.bio.msu.ru/res/DictionaryPage/414/IMAGE_FILENAME/thumb.ТП-1980а.jpg">
            <a:hlinkClick r:id="rId4" tooltip="&quot;Преображенская (Лебедева) Татьяна Павловна&quot;"/>
          </p:cNvPr>
          <p:cNvPicPr>
            <a:picLocks noGrp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428596" y="1643050"/>
            <a:ext cx="3786214" cy="4286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702</TotalTime>
  <Words>25</Words>
  <Application>Microsoft PowerPoint</Application>
  <PresentationFormat>Экран (4:3)</PresentationFormat>
  <Paragraphs>11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 Black</vt:lpstr>
      <vt:lpstr>Arial</vt:lpstr>
      <vt:lpstr>Trebuchet MS</vt:lpstr>
      <vt:lpstr>Wingdings 2</vt:lpstr>
      <vt:lpstr>Wingdings</vt:lpstr>
      <vt:lpstr>Calibri</vt:lpstr>
      <vt:lpstr>Times New Roman</vt:lpstr>
      <vt:lpstr>Изящная</vt:lpstr>
      <vt:lpstr>Слайд 1</vt:lpstr>
      <vt:lpstr>Слайд 2</vt:lpstr>
      <vt:lpstr>Комович Владимир трифонович </vt:lpstr>
      <vt:lpstr>Слайд 4</vt:lpstr>
      <vt:lpstr>Михайлё Вера Захаровна</vt:lpstr>
      <vt:lpstr>Слайд 6</vt:lpstr>
      <vt:lpstr>Дегелев Александр Григорьевич</vt:lpstr>
      <vt:lpstr>Слайд 8</vt:lpstr>
      <vt:lpstr>Данкова Татьяна павловна</vt:lpstr>
      <vt:lpstr>Слайд 10</vt:lpstr>
      <vt:lpstr>       Якимчук Надежда Лукьяновна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Победы</dc:title>
  <dc:creator>Admin</dc:creator>
  <cp:lastModifiedBy>учитель</cp:lastModifiedBy>
  <cp:revision>62</cp:revision>
  <dcterms:created xsi:type="dcterms:W3CDTF">2009-04-27T16:18:24Z</dcterms:created>
  <dcterms:modified xsi:type="dcterms:W3CDTF">2015-03-18T02:18:22Z</dcterms:modified>
</cp:coreProperties>
</file>