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3106-37DB-4C70-9EE9-A5FE1920B1D7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8B9D-7D32-4EFA-9212-EE1A8F152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E56E-D14D-4659-A89E-E20B3B98F4F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4D4E-ABB6-4DBA-BC8A-CB44CF3F6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F65F-A8A3-4F01-9CC5-152B9D8604CF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C0C9-7A18-4F95-BD10-D42EA486C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DEC3-EE5D-4475-98F0-4C7EED53564C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1214-5969-49B1-BEAA-D753B7089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19B3-6DEB-4716-8532-7FB976A32D8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1034-B8D6-4391-B6C2-2134634E0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E664-1D16-437C-9F3C-B27FA0B6CEA9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B139-3BA8-40D3-9A65-A5B5E2B05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3929-7699-4E53-BEEF-21A209B61B07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B560-0A9D-4A93-BC85-0AF82F406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85A4-A9CC-4E32-A22A-C59984853278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07F8-0999-4F10-9081-2D075846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C297-930C-468D-B91B-69514C409D05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9F66-FE02-44BC-8E92-9A3FFAE6E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ECD6-0377-4DF4-8BC4-87E44118C7A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728F-1343-491E-ABD1-991460C33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CB05-3D5B-4101-881D-5DE34440BFF1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497F-05E3-4BC3-95B7-D3C4EA63A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21436-531A-44EB-B75C-C15B8E4BFBF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D6E2-E452-4261-939C-444E0D170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smtClean="0"/>
              <a:t>Молодогвардейцы Великой Отечественной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891588" cy="25209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 сентября 1942 года.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городском парке города Краснодона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гитлеровцы живьем закопали 32 шахтера,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которые саботировали работу шахт.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Это страшное событие стало точкой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отсчета создания молодежной подпольной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организации...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. .которую по предложению Сергея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Тюленина назвали «Молодая гвардия»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8988" y="3068638"/>
            <a:ext cx="51435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1"/>
          <p:cNvSpPr>
            <a:spLocks noGrp="1"/>
          </p:cNvSpPr>
          <p:nvPr>
            <p:ph type="body" sz="half" idx="2"/>
          </p:nvPr>
        </p:nvSpPr>
        <p:spPr>
          <a:xfrm>
            <a:off x="250825" y="1989138"/>
            <a:ext cx="4016375" cy="34972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smtClean="0"/>
              <a:t>Оле́г Васи́льевич Кошево́й (родился 8 июня  1926 года, умер 9 февраля 1943 года…участник, один из организаторов подпольной антифашистской организации «Молодая гвардия».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657225"/>
            <a:ext cx="4389438" cy="5508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1"/>
          <p:cNvSpPr>
            <a:spLocks noGrp="1"/>
          </p:cNvSpPr>
          <p:nvPr>
            <p:ph type="body" sz="half" idx="2"/>
          </p:nvPr>
        </p:nvSpPr>
        <p:spPr>
          <a:xfrm>
            <a:off x="395288" y="1773238"/>
            <a:ext cx="3871912" cy="37131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smtClean="0"/>
              <a:t>Ива́н Васи́льевич Турке́нич (1920—1944) — командир подпольной комсомольской организации «Молодая гвардия» в городе Краснодон. Герой Советского Союза (1990 — посмертно).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669925"/>
            <a:ext cx="4102100" cy="571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1"/>
          <p:cNvSpPr>
            <a:spLocks noGrp="1"/>
          </p:cNvSpPr>
          <p:nvPr>
            <p:ph type="body" sz="half" idx="2"/>
          </p:nvPr>
        </p:nvSpPr>
        <p:spPr>
          <a:xfrm>
            <a:off x="539750" y="1628775"/>
            <a:ext cx="3352800" cy="190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200" smtClean="0"/>
              <a:t>Серге́й Гаври́лович Тюле́нин (1925—1943) — член штаба организации «Молодая гвардия», Герой Советского Союза.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636588"/>
            <a:ext cx="3743325" cy="5529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1"/>
          <p:cNvSpPr>
            <a:spLocks noGrp="1"/>
          </p:cNvSpPr>
          <p:nvPr>
            <p:ph type="body" sz="half" idx="2"/>
          </p:nvPr>
        </p:nvSpPr>
        <p:spPr>
          <a:xfrm>
            <a:off x="755650" y="260350"/>
            <a:ext cx="3352800" cy="190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smtClean="0"/>
              <a:t>Любо́вь Григо́рьевна Шевцо́ва (8 сентября 1924 — 9 февраля 1943) — комсомолка, активная участница, член штаба подпольной антифашистской организации «Молодая гвардия», действовавшей на территории города Краснодон и Ворошиловградской (ныне Луганской) области. Герой Советского Союза (1943).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782638"/>
            <a:ext cx="3386138" cy="538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1"/>
          <p:cNvSpPr>
            <a:spLocks noGrp="1"/>
          </p:cNvSpPr>
          <p:nvPr>
            <p:ph type="body" sz="half" idx="2"/>
          </p:nvPr>
        </p:nvSpPr>
        <p:spPr>
          <a:xfrm>
            <a:off x="684213" y="1125538"/>
            <a:ext cx="3352800" cy="190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smtClean="0"/>
              <a:t>Улья́на Матве́евна Гро́мова (3 января 1924, п. Первомайка Краснодонского района Ворошиловградской области — 16 января 1943, Краснодон) — член штаба организации «Молодая гвардия», Герой Советского Союза.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547688"/>
            <a:ext cx="3889375" cy="5834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276475"/>
            <a:ext cx="8374063" cy="180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spc="-150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i="1" spc="-1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Наша команда: «Дети Ньютона»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20938"/>
            <a:ext cx="6911975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3" y="3516313"/>
            <a:ext cx="6396037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155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Candara</vt:lpstr>
      <vt:lpstr>Arial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Молодогвардейцы Великой Отечественной войны</vt:lpstr>
      <vt:lpstr>29 сентября 1942 года. В городском парке города Краснодона гитлеровцы живьем закопали 32 шахтера, которые саботировали работу шахт. Это страшное событие стало точкой отсчета создания молодежной подпольной организации... . . .которую по предложению Сергея Тюленина назвали «Молодая гвардия»</vt:lpstr>
      <vt:lpstr>Слайд 3</vt:lpstr>
      <vt:lpstr>Слайд 4</vt:lpstr>
      <vt:lpstr>Слайд 5</vt:lpstr>
      <vt:lpstr>Слайд 6</vt:lpstr>
      <vt:lpstr>Слайд 7</vt:lpstr>
      <vt:lpstr>Спасибо за внимание</vt:lpstr>
      <vt:lpstr>Наша команда: «Дети Ньютона»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Молодогвардейцы Великой Отечественной войны</dc:title>
  <dc:creator>учитель</dc:creator>
  <cp:lastModifiedBy>Scorpion</cp:lastModifiedBy>
  <cp:revision>7</cp:revision>
  <dcterms:created xsi:type="dcterms:W3CDTF">2015-03-16T05:34:14Z</dcterms:created>
  <dcterms:modified xsi:type="dcterms:W3CDTF">2015-04-20T13:48:22Z</dcterms:modified>
</cp:coreProperties>
</file>