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0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DB31F314-E536-4891-9913-74E9128D7D9F}" type="datetimeFigureOut">
              <a:rPr lang="ru-RU"/>
              <a:pPr>
                <a:defRPr/>
              </a:pPr>
              <a:t>20.04.2015</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556801AA-38C5-4547-811B-D8955FB7A7C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D05095E-BF1C-4170-B245-22D7F89C9047}" type="datetimeFigureOut">
              <a:rPr lang="ru-RU"/>
              <a:pPr>
                <a:defRPr/>
              </a:pPr>
              <a:t>20.04.2015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9158114-F55E-4BA9-98CB-00F0DCA2E2F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8637994-1265-44F0-B28A-C2B2E5EFCA01}" type="datetimeFigureOut">
              <a:rPr lang="ru-RU"/>
              <a:pPr>
                <a:defRPr/>
              </a:pPr>
              <a:t>20.04.2015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2F8263C-712C-472E-B977-EF9074D0577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DFB7FA9-5F1D-4143-B0D1-AE9E6ED8A4F9}" type="datetimeFigureOut">
              <a:rPr lang="ru-RU"/>
              <a:pPr>
                <a:defRPr/>
              </a:pPr>
              <a:t>20.04.2015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6087CEA-C52E-4AE6-A638-AE8458D05A1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312E05AF-44E4-4497-B07D-A8B6C4966D8F}" type="datetimeFigureOut">
              <a:rPr lang="ru-RU"/>
              <a:pPr>
                <a:defRPr/>
              </a:pPr>
              <a:t>20.04.2015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A43ED4B7-8EE4-4331-961E-25A77491192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A4B31F91-0EDA-44F1-B31A-82DC13BC672C}" type="datetimeFigureOut">
              <a:rPr lang="ru-RU"/>
              <a:pPr>
                <a:defRPr/>
              </a:pPr>
              <a:t>20.04.2015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F7B19890-C407-42CF-97DE-45F876E185C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ADCB1C67-B4EC-4CEB-A118-21EC4655A49D}" type="datetimeFigureOut">
              <a:rPr lang="ru-RU"/>
              <a:pPr>
                <a:defRPr/>
              </a:pPr>
              <a:t>20.04.2015</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F04807F2-48D1-45F8-9805-3BB7F845418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92C120EC-0890-4B5A-B736-570FF18530B6}" type="datetimeFigureOut">
              <a:rPr lang="ru-RU"/>
              <a:pPr>
                <a:defRPr/>
              </a:pPr>
              <a:t>20.04.2015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F8368973-BEBF-4002-A86A-04A9D65179C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032F962C-7DCB-454E-8666-8224C88F88D1}" type="datetimeFigureOut">
              <a:rPr lang="ru-RU"/>
              <a:pPr>
                <a:defRPr/>
              </a:pPr>
              <a:t>20.04.2015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C7558AF2-7EAB-4561-8FA4-3AB3E67E8AA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59FACBF8-00C3-48CE-84E6-1D08464BAD97}" type="datetimeFigureOut">
              <a:rPr lang="ru-RU"/>
              <a:pPr>
                <a:defRPr/>
              </a:pPr>
              <a:t>20.04.2015</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79FA1B9F-38BF-4348-8536-19720A79B63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D61209F3-E75A-4ABC-8231-69D0DA638D62}" type="datetimeFigureOut">
              <a:rPr lang="ru-RU"/>
              <a:pPr>
                <a:defRPr/>
              </a:pPr>
              <a:t>20.04.2015</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447873CD-DA9F-47A4-8D50-07B33BDC385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42E0C899-CEF5-4EFB-A14E-D7442E88B11E}" type="datetimeFigureOut">
              <a:rPr lang="ru-RU"/>
              <a:pPr>
                <a:defRPr/>
              </a:pPr>
              <a:t>20.04.2015</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4939CCB6-9D41-41D5-A539-CC71D0CA785A}"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20" r:id="rId1"/>
    <p:sldLayoutId id="2147483714" r:id="rId2"/>
    <p:sldLayoutId id="2147483721" r:id="rId3"/>
    <p:sldLayoutId id="2147483715" r:id="rId4"/>
    <p:sldLayoutId id="2147483722" r:id="rId5"/>
    <p:sldLayoutId id="2147483716" r:id="rId6"/>
    <p:sldLayoutId id="2147483717" r:id="rId7"/>
    <p:sldLayoutId id="2147483723" r:id="rId8"/>
    <p:sldLayoutId id="2147483724" r:id="rId9"/>
    <p:sldLayoutId id="2147483718" r:id="rId10"/>
    <p:sldLayoutId id="2147483719"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fontAlgn="auto">
              <a:spcAft>
                <a:spcPts val="0"/>
              </a:spcAft>
              <a:defRPr/>
            </a:pPr>
            <a:r>
              <a:rPr lang="ru-RU" smtClean="0"/>
              <a:t>Герои СССР</a:t>
            </a:r>
            <a:endParaRPr lang="ru-RU"/>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88913"/>
            <a:ext cx="7467600" cy="1143000"/>
          </a:xfrm>
        </p:spPr>
        <p:txBody>
          <a:bodyPr>
            <a:normAutofit/>
          </a:bodyPr>
          <a:lstStyle/>
          <a:p>
            <a:pPr fontAlgn="auto">
              <a:spcAft>
                <a:spcPts val="0"/>
              </a:spcAft>
              <a:defRPr/>
            </a:pPr>
            <a:r>
              <a:rPr lang="ru-RU" sz="4000" i="1" dirty="0" smtClean="0">
                <a:solidFill>
                  <a:schemeClr val="accent2">
                    <a:lumMod val="40000"/>
                    <a:lumOff val="60000"/>
                  </a:schemeClr>
                </a:solidFill>
              </a:rPr>
              <a:t>Лаптев  Виктор  Петрович</a:t>
            </a:r>
            <a:endParaRPr lang="ru-RU" sz="4000" i="1" dirty="0">
              <a:solidFill>
                <a:schemeClr val="accent2">
                  <a:lumMod val="40000"/>
                  <a:lumOff val="60000"/>
                </a:schemeClr>
              </a:solidFill>
            </a:endParaRPr>
          </a:p>
        </p:txBody>
      </p:sp>
      <p:pic>
        <p:nvPicPr>
          <p:cNvPr id="14338" name="Picture 2"/>
          <p:cNvPicPr>
            <a:picLocks noGrp="1" noChangeAspect="1" noChangeArrowheads="1"/>
          </p:cNvPicPr>
          <p:nvPr>
            <p:ph sz="half" idx="1"/>
          </p:nvPr>
        </p:nvPicPr>
        <p:blipFill>
          <a:blip r:embed="rId2"/>
          <a:srcRect/>
          <a:stretch>
            <a:fillRect/>
          </a:stretch>
        </p:blipFill>
        <p:spPr>
          <a:xfrm>
            <a:off x="642938" y="1417638"/>
            <a:ext cx="3786187" cy="5210175"/>
          </a:xfrm>
        </p:spPr>
      </p:pic>
      <p:sp>
        <p:nvSpPr>
          <p:cNvPr id="14339" name="Объект 3"/>
          <p:cNvSpPr>
            <a:spLocks noGrp="1"/>
          </p:cNvSpPr>
          <p:nvPr>
            <p:ph sz="half" idx="2"/>
          </p:nvPr>
        </p:nvSpPr>
        <p:spPr>
          <a:xfrm>
            <a:off x="4687888" y="1254125"/>
            <a:ext cx="3671887" cy="4546600"/>
          </a:xfrm>
        </p:spPr>
        <p:txBody>
          <a:bodyPr/>
          <a:lstStyle/>
          <a:p>
            <a:r>
              <a:rPr lang="ru-RU" sz="1400" b="1" smtClean="0"/>
              <a:t>Л</a:t>
            </a:r>
            <a:r>
              <a:rPr lang="ru-RU" sz="1400" smtClean="0"/>
              <a:t>аптев Виктор Петрович – стрелок 241-го гвардейского стрелкового полка 75-й гвардейской Краснознамённой Бахмачской стрелковой дивизии 60-й армии Центрального фронта, гвардии красноармеец.</a:t>
            </a:r>
            <a:br>
              <a:rPr lang="ru-RU" sz="1400" smtClean="0"/>
            </a:br>
            <a:r>
              <a:rPr lang="ru-RU" sz="1400" smtClean="0"/>
              <a:t/>
            </a:r>
            <a:br>
              <a:rPr lang="ru-RU" sz="1400" smtClean="0"/>
            </a:br>
            <a:r>
              <a:rPr lang="ru-RU" sz="1400" smtClean="0"/>
              <a:t>Родился 24 декабря 1925 года в селе Решоты Нижнеингашского района Красноярского края в семье бывшего рабочего Воткинского завода (Удмуртия). Русский. Окончил 10 классов.</a:t>
            </a:r>
            <a:br>
              <a:rPr lang="ru-RU" sz="1400" smtClean="0"/>
            </a:br>
            <a:r>
              <a:rPr lang="ru-RU" sz="1400" smtClean="0"/>
              <a:t/>
            </a:r>
            <a:br>
              <a:rPr lang="ru-RU" sz="1400" smtClean="0"/>
            </a:br>
            <a:r>
              <a:rPr lang="ru-RU" sz="1400" smtClean="0"/>
              <a:t>В январе 1943 года призван в Красную Армию и направлен в Киевское пехотное училище, которое находилось в городе Ачинск Красноярского края. В августе 1943 года года, не закончив училище, - направлен на фронт. Первое боевое крещение принял в боях за Ямполь Сумской области Украины. Член ВКП(б)/КПСС с 1944 года.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188913"/>
            <a:ext cx="5257800" cy="2032000"/>
          </a:xfrm>
        </p:spPr>
        <p:txBody>
          <a:bodyPr>
            <a:normAutofit fontScale="90000"/>
          </a:bodyPr>
          <a:lstStyle/>
          <a:p>
            <a:pPr fontAlgn="auto">
              <a:spcAft>
                <a:spcPts val="0"/>
              </a:spcAft>
              <a:defRPr/>
            </a:pP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dirty="0"/>
              <a:t>Виктор Васильевич Талалихин</a:t>
            </a: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a:t/>
            </a:r>
            <a:br>
              <a:rPr lang="ru-RU" b="1" dirty="0"/>
            </a:br>
            <a:endParaRPr lang="ru-RU" dirty="0"/>
          </a:p>
        </p:txBody>
      </p:sp>
      <p:pic>
        <p:nvPicPr>
          <p:cNvPr id="3074" name="Picture 2"/>
          <p:cNvPicPr>
            <a:picLocks noGrp="1" noChangeAspect="1" noChangeArrowheads="1"/>
          </p:cNvPicPr>
          <p:nvPr>
            <p:ph sz="half" idx="1"/>
          </p:nvPr>
        </p:nvPicPr>
        <p:blipFill>
          <a:blip r:embed="rId2"/>
          <a:srcRect/>
          <a:stretch>
            <a:fillRect/>
          </a:stretch>
        </p:blipFill>
        <p:spPr>
          <a:xfrm>
            <a:off x="971550" y="1571625"/>
            <a:ext cx="2814638" cy="4378325"/>
          </a:xfrm>
        </p:spPr>
      </p:pic>
      <p:sp>
        <p:nvSpPr>
          <p:cNvPr id="4" name="Объект 3"/>
          <p:cNvSpPr>
            <a:spLocks noGrp="1"/>
          </p:cNvSpPr>
          <p:nvPr>
            <p:ph sz="half" idx="2"/>
          </p:nvPr>
        </p:nvSpPr>
        <p:spPr>
          <a:xfrm>
            <a:off x="4572000" y="1196975"/>
            <a:ext cx="4408488" cy="4525963"/>
          </a:xfrm>
        </p:spPr>
        <p:txBody>
          <a:bodyPr>
            <a:normAutofit fontScale="70000" lnSpcReduction="20000"/>
          </a:bodyPr>
          <a:lstStyle/>
          <a:p>
            <a:pPr marL="420624" indent="-384048" fontAlgn="auto">
              <a:spcAft>
                <a:spcPts val="0"/>
              </a:spcAft>
              <a:buFont typeface="Wingdings 2"/>
              <a:buChar char=""/>
              <a:defRPr/>
            </a:pPr>
            <a:r>
              <a:rPr lang="ru-RU" dirty="0"/>
              <a:t>Звание Героя Советского Союза с вручением ордена Ленина и медали "Золотая Звезда" Виктору Васильевичу Талалихину присвоено Указом Президиума Верховного Совета СССР от 8 августа 1941 года за ночной таран вражеского бомбардировщика. Надо заметить, что Талалихин не был первым летчиком, применившим ночной таран. Еще 25 октября 1937 г. в небе Испании советский старший лейтенант Евгений Степанов на своем И-15 успешно таранил бомбардировщик «Савойя-Маркетти-79». Но в русском небе первый ночной таран совершил именно Талалихин.</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smtClean="0"/>
              <a:t>Александр Матросов</a:t>
            </a:r>
          </a:p>
        </p:txBody>
      </p:sp>
      <p:pic>
        <p:nvPicPr>
          <p:cNvPr id="16386" name="Picture 2"/>
          <p:cNvPicPr>
            <a:picLocks noGrp="1" noChangeAspect="1" noChangeArrowheads="1"/>
          </p:cNvPicPr>
          <p:nvPr>
            <p:ph sz="half" idx="1"/>
          </p:nvPr>
        </p:nvPicPr>
        <p:blipFill>
          <a:blip r:embed="rId2"/>
          <a:srcRect/>
          <a:stretch>
            <a:fillRect/>
          </a:stretch>
        </p:blipFill>
        <p:spPr>
          <a:xfrm>
            <a:off x="366713" y="1357313"/>
            <a:ext cx="3652837" cy="4768850"/>
          </a:xfrm>
        </p:spPr>
      </p:pic>
      <p:sp>
        <p:nvSpPr>
          <p:cNvPr id="4" name="Объект 3"/>
          <p:cNvSpPr>
            <a:spLocks noGrp="1"/>
          </p:cNvSpPr>
          <p:nvPr>
            <p:ph sz="half" idx="2"/>
          </p:nvPr>
        </p:nvSpPr>
        <p:spPr/>
        <p:txBody>
          <a:bodyPr>
            <a:normAutofit fontScale="55000" lnSpcReduction="20000"/>
          </a:bodyPr>
          <a:lstStyle/>
          <a:p>
            <a:pPr marL="420624" indent="-384048" fontAlgn="auto">
              <a:spcAft>
                <a:spcPts val="0"/>
              </a:spcAft>
              <a:buFont typeface="Wingdings 2"/>
              <a:buChar char=""/>
              <a:defRPr/>
            </a:pPr>
            <a:r>
              <a:rPr lang="ru-RU" dirty="0"/>
              <a:t>В конце концов, к нему поползли рядовые Пётр Огурцов и Александр Матросов. Вскоре Огурцова тяжело ранило, и Матросов подобрался к амбразуре уже один. Он бросил пару гранат, и пулемёт умолк. Но стоило красногвардейцам подняться в атаку, как снова раздалась стрельба. Спасая своих товарищей, Матросов одним стремительным броском оказался у дзота и закрыл амбразуру телом. Полученных мгновений хватило, чтобы бойцы смогли подойти поближе и уничтожить противника. О подвиге советского солдата было рассказано в газетах, журналах и кино, его имя стало фразеологизмом в русском языке.</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ru-RU" smtClean="0"/>
              <a:t>Зоя Космодемьянская</a:t>
            </a:r>
          </a:p>
        </p:txBody>
      </p:sp>
      <p:pic>
        <p:nvPicPr>
          <p:cNvPr id="17410" name="Picture 2"/>
          <p:cNvPicPr>
            <a:picLocks noGrp="1" noChangeAspect="1" noChangeArrowheads="1"/>
          </p:cNvPicPr>
          <p:nvPr>
            <p:ph sz="half" idx="1"/>
          </p:nvPr>
        </p:nvPicPr>
        <p:blipFill>
          <a:blip r:embed="rId2"/>
          <a:srcRect/>
          <a:stretch>
            <a:fillRect/>
          </a:stretch>
        </p:blipFill>
        <p:spPr>
          <a:xfrm>
            <a:off x="666750" y="1600200"/>
            <a:ext cx="3619500" cy="5057775"/>
          </a:xfrm>
        </p:spPr>
      </p:pic>
      <p:sp>
        <p:nvSpPr>
          <p:cNvPr id="4" name="Объект 3"/>
          <p:cNvSpPr>
            <a:spLocks noGrp="1"/>
          </p:cNvSpPr>
          <p:nvPr>
            <p:ph sz="half" idx="2"/>
          </p:nvPr>
        </p:nvSpPr>
        <p:spPr/>
        <p:txBody>
          <a:bodyPr>
            <a:normAutofit fontScale="47500" lnSpcReduction="20000"/>
          </a:bodyPr>
          <a:lstStyle/>
          <a:p>
            <a:pPr marL="420624" indent="-384048" fontAlgn="auto">
              <a:spcAft>
                <a:spcPts val="0"/>
              </a:spcAft>
              <a:buFont typeface="Wingdings 2"/>
              <a:buChar char=""/>
              <a:defRPr/>
            </a:pPr>
            <a:r>
              <a:rPr lang="ru-RU" dirty="0"/>
              <a:t>18 ноября командиры двух диверсионных групп ВЧ № 9903 П. </a:t>
            </a:r>
            <a:r>
              <a:rPr lang="ru-RU" dirty="0" err="1"/>
              <a:t>Проворов</a:t>
            </a:r>
            <a:r>
              <a:rPr lang="ru-RU" dirty="0"/>
              <a:t> и Б. </a:t>
            </a:r>
            <a:r>
              <a:rPr lang="ru-RU" dirty="0" err="1"/>
              <a:t>Крайнов</a:t>
            </a:r>
            <a:r>
              <a:rPr lang="ru-RU" dirty="0"/>
              <a:t> получили приказ уничтожить в течение недели 10 населенных пунктов, расположенных в тылу противника. В составе первой из них на задание отправилась и красноармеец Зоя Космодемьянская. Группы были обстреляны немцами у деревни </a:t>
            </a:r>
            <a:r>
              <a:rPr lang="ru-RU" dirty="0" err="1"/>
              <a:t>Головково</a:t>
            </a:r>
            <a:r>
              <a:rPr lang="ru-RU" dirty="0"/>
              <a:t>, и из-за тяжелых потерь им пришлось объединиться под командованием </a:t>
            </a:r>
            <a:r>
              <a:rPr lang="ru-RU" dirty="0" err="1"/>
              <a:t>Крайнова</a:t>
            </a:r>
            <a:r>
              <a:rPr lang="ru-RU" dirty="0"/>
              <a:t>. Таким образом, подвиг Зои Космодемьянской был совершен в конце осени 1941-го года. Точнее, на свое последнее задание в деревню Петрищево девушка отправилась в ночь на 27 ноября вместе с командиром группы и бойцом Василием Клубковым. Они подожгли три жилых дома вместе с конюшнями, уничтожив при этом 20 лошадей оккупантов. Кроме того, впоследствии свидетели рассказали еще про один подвиг Зои Космодемьянской. Оказывается, девушке удалось вывести из строя узел связи, благодаря чему стало невозможно взаимодействие некоторых немецких частей, занимающих позиции под Москвой.- Читайте подробнее на </a:t>
            </a:r>
            <a:r>
              <a:rPr lang="ru-RU" dirty="0" smtClean="0"/>
              <a:t>FB.ru</a:t>
            </a:r>
            <a:endParaRPr lang="ru-RU" dirty="0"/>
          </a:p>
          <a:p>
            <a:pPr marL="420624" indent="-384048" fontAlgn="auto">
              <a:spcAft>
                <a:spcPts val="0"/>
              </a:spcAft>
              <a:buFont typeface="Wingdings 2"/>
              <a:buChar char=""/>
              <a:defRPr/>
            </a:pPr>
            <a:endParaRPr lang="ru-RU" dirty="0"/>
          </a:p>
        </p:txBody>
      </p:sp>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ru-RU" smtClean="0"/>
              <a:t>Николай Гастелло</a:t>
            </a:r>
          </a:p>
        </p:txBody>
      </p:sp>
      <p:pic>
        <p:nvPicPr>
          <p:cNvPr id="18434" name="Picture 2"/>
          <p:cNvPicPr>
            <a:picLocks noGrp="1" noChangeAspect="1" noChangeArrowheads="1"/>
          </p:cNvPicPr>
          <p:nvPr>
            <p:ph sz="half" idx="1"/>
          </p:nvPr>
        </p:nvPicPr>
        <p:blipFill>
          <a:blip r:embed="rId2"/>
          <a:srcRect/>
          <a:stretch>
            <a:fillRect/>
          </a:stretch>
        </p:blipFill>
        <p:spPr>
          <a:xfrm>
            <a:off x="785813" y="1465263"/>
            <a:ext cx="3357562" cy="5033962"/>
          </a:xfrm>
        </p:spPr>
      </p:pic>
      <p:sp>
        <p:nvSpPr>
          <p:cNvPr id="4" name="Объект 3"/>
          <p:cNvSpPr>
            <a:spLocks noGrp="1"/>
          </p:cNvSpPr>
          <p:nvPr>
            <p:ph sz="half" idx="2"/>
          </p:nvPr>
        </p:nvSpPr>
        <p:spPr/>
        <p:txBody>
          <a:bodyPr>
            <a:normAutofit fontScale="77500" lnSpcReduction="20000"/>
          </a:bodyPr>
          <a:lstStyle/>
          <a:p>
            <a:pPr marL="420624" indent="-384048" fontAlgn="auto">
              <a:spcAft>
                <a:spcPts val="0"/>
              </a:spcAft>
              <a:buFont typeface="Wingdings 2"/>
              <a:buChar char=""/>
              <a:defRPr/>
            </a:pPr>
            <a:r>
              <a:rPr lang="ru-RU" dirty="0"/>
              <a:t>26 июня 1941 г. беспримерный героический подвиг совершил капитан Николай Гастелло, который свой подбитый самолет направил на колонну вражеских танков и цистерн. Десятки машин были уничтожены на месте от взрыва самолета отважного летчика» (История СССР. М., «Политиздат», 1970, с. 241).</a:t>
            </a: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36838"/>
            <a:ext cx="7470775" cy="1728787"/>
          </a:xfrm>
        </p:spPr>
        <p:txBody>
          <a:bodyPr>
            <a:normAutofit fontScale="90000"/>
          </a:bodyPr>
          <a:lstStyle/>
          <a:p>
            <a:pPr algn="ctr" fontAlgn="auto">
              <a:spcAft>
                <a:spcPts val="0"/>
              </a:spcAft>
              <a:defRPr/>
            </a:pPr>
            <a:r>
              <a:rPr lang="ru-RU" sz="7200" dirty="0" smtClean="0">
                <a:solidFill>
                  <a:schemeClr val="tx1">
                    <a:lumMod val="95000"/>
                  </a:schemeClr>
                </a:solidFill>
              </a:rPr>
              <a:t>Спасибо за внимание!</a:t>
            </a:r>
            <a:endParaRPr lang="ru-RU" sz="7200" dirty="0">
              <a:solidFill>
                <a:schemeClr val="tx1">
                  <a:lumMod val="95000"/>
                </a:schemeClr>
              </a:solidFill>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441</Words>
  <Application>Microsoft Office PowerPoint</Application>
  <PresentationFormat>Экран (4:3)</PresentationFormat>
  <Paragraphs>11</Paragraphs>
  <Slides>7</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6</vt:i4>
      </vt:variant>
      <vt:variant>
        <vt:lpstr>Заголовки слайдов</vt:lpstr>
      </vt:variant>
      <vt:variant>
        <vt:i4>7</vt:i4>
      </vt:variant>
    </vt:vector>
  </HeadingPairs>
  <TitlesOfParts>
    <vt:vector size="17" baseType="lpstr">
      <vt:lpstr>Arial</vt:lpstr>
      <vt:lpstr>Franklin Gothic Book</vt:lpstr>
      <vt:lpstr>Wingdings 2</vt:lpstr>
      <vt:lpstr>Calibri</vt:lpstr>
      <vt:lpstr>Техническая</vt:lpstr>
      <vt:lpstr>Техническая</vt:lpstr>
      <vt:lpstr>Техническая</vt:lpstr>
      <vt:lpstr>Техническая</vt:lpstr>
      <vt:lpstr>Техническая</vt:lpstr>
      <vt:lpstr>Техническая</vt:lpstr>
      <vt:lpstr>Слайд 1</vt:lpstr>
      <vt:lpstr>Лаптев  Виктор  Петрович</vt:lpstr>
      <vt:lpstr>    Виктор Васильевич Талалихин     </vt:lpstr>
      <vt:lpstr>Александр Матросов</vt:lpstr>
      <vt:lpstr>Зоя Космодемьянская</vt:lpstr>
      <vt:lpstr>Николай Гастелло</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СССР</dc:title>
  <dc:creator>Терешонок</dc:creator>
  <cp:lastModifiedBy>Scorpion</cp:lastModifiedBy>
  <cp:revision>9</cp:revision>
  <dcterms:created xsi:type="dcterms:W3CDTF">2015-03-16T05:53:13Z</dcterms:created>
  <dcterms:modified xsi:type="dcterms:W3CDTF">2015-04-20T13:47:47Z</dcterms:modified>
</cp:coreProperties>
</file>